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76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0F15-2184-4661-9A3B-118ECD41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FB687A-7387-4A6B-8574-0694FCB60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EDC4D-67A9-43E1-85BF-04E671A7A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D064D-D036-4962-BFDB-9B616AED2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9EFEB-EC35-4B4F-AA47-A621B187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3D42C-19DB-4281-B42C-BD9ECE8ED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7FF5-409D-4038-B33A-DC57F8480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0732D-6B87-42CE-BA24-A6D781761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ADE7C-75E0-4850-A964-B8C4E61C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78FDB-8265-428C-9C50-0C64640B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C54E3-A353-4179-B219-B3B50958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132929-D9A3-46A3-A783-C9CCF366C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EDF81-B33D-465E-BD6F-DE5F6ADC5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F3ABA-32D0-4B1A-99D6-8EECA42F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0BAD0-5FE0-4006-A2DC-182B551C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883A1-AAB9-4B61-AA6C-8D459EB2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0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64DC-87AD-4D37-AD4C-B26F3AA23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74DA9-3D45-4107-86FC-EDF1FF254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753DF-A050-45ED-BAD8-98184D10F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9CC53-6E8E-49A1-B992-6165980D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2398B-B990-4EEF-9C6D-B18CAE86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1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64BC-2193-403D-81C2-306264A5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24474-409D-4385-9529-2602BEFFA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D03AD-2DF5-4218-A2C0-BC83BE6AE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FC64-676B-4EFB-A7E9-241A7CB3B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95981-9233-4846-9CE7-27EDB58B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2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C99A-1970-497A-A7D2-780198BE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1C387-187E-4E59-94E6-102336B31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3D94F-1871-4C0E-BB8A-DFD43F252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5E0F2-EE0A-4817-8A68-1067C845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57BFB-4719-4F76-9740-F9384D5C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4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9849-7F67-42DB-A97B-DEB30B3D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B0B87-72CE-45F8-8EC7-68522546C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A4C7E-24ED-4C1B-A98A-B38263B7E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25877-6ABF-46F2-BF6E-5FC1B9EF1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34FCB-4BA3-41DF-853C-0AA30780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ECE66-3DED-4DC1-BB35-81A2A04E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DD51-B42C-4F36-A16F-B437BFFA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A7DB7-5611-4F68-98F2-48E4FE179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2763C-CF19-4CD3-B563-870648B9D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DEEBB8-E86B-4EC6-9ED5-A8CEC43A1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3CF784-136F-4E31-B6D8-20042540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0105E2-8CA4-4208-94AA-7E2953B3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C5BD2D-93A1-40CB-AE24-9C2FF8F6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55866A-5F46-422C-B7EE-278072D6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6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B004-8AD8-4E96-B223-6B396E86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0B84D-C483-4F30-8299-441EC561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49581-71DE-407F-8E4D-8AE727C4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04A85-16CF-456B-8E4D-09C74BDB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9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40799-9C26-4118-9656-7CB78B0B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6CEB-3A39-4EB0-B269-406B0505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DA8A7-C7EE-41AB-B742-63936F20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3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1540-73A5-434A-A88F-BF442812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43BAA-2CA4-4A93-B3BA-CB3B4AD4C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23D95-76E5-4FD9-BB32-98A9CC2DC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CD0F4-A89C-41DF-A354-FDF8EC79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DD796-8CF7-483D-8D1E-BCC9BBFD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8AB1D-26E3-49C6-B1F4-F0594C75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6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A24F8A-18CC-4201-95EB-FC89B50E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7715B-AFE6-4A06-A17D-24D5CD410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A272-31E7-436D-9829-D30A7865A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8131D-379C-423D-B144-3707A7001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0EA64-D185-410A-9608-AF5266694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rry image of a library&#10;&#10;Description automatically generated">
            <a:extLst>
              <a:ext uri="{FF2B5EF4-FFF2-40B4-BE49-F238E27FC236}">
                <a16:creationId xmlns:a16="http://schemas.microsoft.com/office/drawing/2014/main" id="{934B3409-7825-4930-8E08-6B4E1DF25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2179D-94C5-41E5-A903-1AD7B6114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/>
              <a:t>Historical Perspective of Mathematics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4265F-DACA-478A-B6C7-613DED8C6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2000" dirty="0"/>
              <a:t>By- Dr. Meena Sharma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70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415DF-E35A-46F1-A98F-D10E1617D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endParaRPr lang="en-US" sz="3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B0159E-B29C-4C73-9437-7AD0975E4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photo, sitting&#10;&#10;Description automatically generated">
            <a:extLst>
              <a:ext uri="{FF2B5EF4-FFF2-40B4-BE49-F238E27FC236}">
                <a16:creationId xmlns:a16="http://schemas.microsoft.com/office/drawing/2014/main" id="{B224E3AA-5FC8-4883-BE7E-5F1E1E511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r="1" b="1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7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3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11430-5F48-4E7F-B50F-0DC62588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newspaper&#10;&#10;Description automatically generated">
            <a:extLst>
              <a:ext uri="{FF2B5EF4-FFF2-40B4-BE49-F238E27FC236}">
                <a16:creationId xmlns:a16="http://schemas.microsoft.com/office/drawing/2014/main" id="{07E1C2BB-027B-455A-BE0C-9DE9CE770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3151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5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1CD1A-84AC-4B18-8E43-6E304DAF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social media post with text and a black background&#10;&#10;Description automatically generated">
            <a:extLst>
              <a:ext uri="{FF2B5EF4-FFF2-40B4-BE49-F238E27FC236}">
                <a16:creationId xmlns:a16="http://schemas.microsoft.com/office/drawing/2014/main" id="{CA8313BC-CFE2-4533-8616-42030D0E7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" b="550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615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E5E40-1F8C-4FFB-BFC9-628FF295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newspaper&#10;&#10;Description automatically generated">
            <a:extLst>
              <a:ext uri="{FF2B5EF4-FFF2-40B4-BE49-F238E27FC236}">
                <a16:creationId xmlns:a16="http://schemas.microsoft.com/office/drawing/2014/main" id="{4213E7B6-9143-4C29-8163-24E98FEFF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" b="7315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456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B975C-358C-44FB-9B7D-077D8126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2BDC5F-CE9C-434A-A529-0A361F28E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1" b="722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5152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1B345E-B7DB-4B4A-90FC-64FBE0E9D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1" r="42714" b="-1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179CC-8FD0-4CC6-B69B-EAB64D410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8" y="640082"/>
            <a:ext cx="6274591" cy="335160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Historical Evolution of Metrics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F1CC6-E4F9-4852-9706-1E8CE6D14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7" y="4156276"/>
            <a:ext cx="6274592" cy="206164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Details</a:t>
            </a:r>
          </a:p>
        </p:txBody>
      </p:sp>
    </p:spTree>
    <p:extLst>
      <p:ext uri="{BB962C8B-B14F-4D97-AF65-F5344CB8AC3E}">
        <p14:creationId xmlns:p14="http://schemas.microsoft.com/office/powerpoint/2010/main" val="167325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5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C475B-A004-4883-9F63-130306CE6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sitting&#10;&#10;Description automatically generated">
            <a:extLst>
              <a:ext uri="{FF2B5EF4-FFF2-40B4-BE49-F238E27FC236}">
                <a16:creationId xmlns:a16="http://schemas.microsoft.com/office/drawing/2014/main" id="{46434A65-A664-4539-95E6-F20DCCFB4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7" b="572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111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5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9F015-D2D3-4C29-B578-161A0B60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horse&#10;&#10;Description automatically generated">
            <a:extLst>
              <a:ext uri="{FF2B5EF4-FFF2-40B4-BE49-F238E27FC236}">
                <a16:creationId xmlns:a16="http://schemas.microsoft.com/office/drawing/2014/main" id="{5F625B59-B8B4-4133-85CB-D3578FD06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" b="658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0837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C3AB9-B181-4248-91EF-D9E9624B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AF6D12-D14E-4EB6-A257-C2684C9E2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8" b="418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1952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AF641-7E7D-4B64-9291-C1D6B7FC0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FATHOM</a:t>
            </a: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3BE3FD-2F8A-4054-A6B1-A9AAFDCCF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3737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B8285-6F81-41BC-82D2-7009FCB3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2070B5FB-3BB5-46ED-8A69-95EB30BB5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955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3025F-FC17-4D69-9BA8-D46E972F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 shot of a person&#10;&#10;Description automatically generated">
            <a:extLst>
              <a:ext uri="{FF2B5EF4-FFF2-40B4-BE49-F238E27FC236}">
                <a16:creationId xmlns:a16="http://schemas.microsoft.com/office/drawing/2014/main" id="{E7423C53-4AEF-42E3-A7D3-0EB080950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" b="691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122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uilding, black, sitting, laying&#10;&#10;Description automatically generated">
            <a:extLst>
              <a:ext uri="{FF2B5EF4-FFF2-40B4-BE49-F238E27FC236}">
                <a16:creationId xmlns:a16="http://schemas.microsoft.com/office/drawing/2014/main" id="{23B2E228-8FD7-4F3A-B8C6-72018E04C7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0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60B5F-DDC0-4701-99FE-98F1DF2A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Historical Evolution of Weights</a:t>
            </a:r>
          </a:p>
        </p:txBody>
      </p:sp>
    </p:spTree>
    <p:extLst>
      <p:ext uri="{BB962C8B-B14F-4D97-AF65-F5344CB8AC3E}">
        <p14:creationId xmlns:p14="http://schemas.microsoft.com/office/powerpoint/2010/main" val="3773986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3524"/>
      </a:dk2>
      <a:lt2>
        <a:srgbClr val="E2E8E6"/>
      </a:lt2>
      <a:accent1>
        <a:srgbClr val="CC90A0"/>
      </a:accent1>
      <a:accent2>
        <a:srgbClr val="C18377"/>
      </a:accent2>
      <a:accent3>
        <a:srgbClr val="C09F74"/>
      </a:accent3>
      <a:accent4>
        <a:srgbClr val="A8A768"/>
      </a:accent4>
      <a:accent5>
        <a:srgbClr val="96AB78"/>
      </a:accent5>
      <a:accent6>
        <a:srgbClr val="7AB16D"/>
      </a:accent6>
      <a:hlink>
        <a:srgbClr val="568F80"/>
      </a:hlink>
      <a:folHlink>
        <a:srgbClr val="82828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</Words>
  <Application>Microsoft Office PowerPoint</Application>
  <PresentationFormat>Widescreen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Calibri</vt:lpstr>
      <vt:lpstr>Calibri Light</vt:lpstr>
      <vt:lpstr>AccentBoxVTI</vt:lpstr>
      <vt:lpstr>Office Theme</vt:lpstr>
      <vt:lpstr>Historical Perspective of Mathematics</vt:lpstr>
      <vt:lpstr>Historical Evolution of Metrics</vt:lpstr>
      <vt:lpstr>PowerPoint Presentation</vt:lpstr>
      <vt:lpstr>PowerPoint Presentation</vt:lpstr>
      <vt:lpstr>PowerPoint Presentation</vt:lpstr>
      <vt:lpstr>FATHOM</vt:lpstr>
      <vt:lpstr>PowerPoint Presentation</vt:lpstr>
      <vt:lpstr>PowerPoint Presentation</vt:lpstr>
      <vt:lpstr>Historical Evolution of Weights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Perspective of Mathematics</dc:title>
  <dc:creator>Shubham Sharma</dc:creator>
  <cp:lastModifiedBy>Shubham Sharma</cp:lastModifiedBy>
  <cp:revision>1</cp:revision>
  <dcterms:created xsi:type="dcterms:W3CDTF">2020-04-20T10:17:44Z</dcterms:created>
  <dcterms:modified xsi:type="dcterms:W3CDTF">2020-04-20T10:22:53Z</dcterms:modified>
</cp:coreProperties>
</file>